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88925" indent="16827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79438" indent="334963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869950" indent="501650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160463" indent="66833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36">
          <p15:clr>
            <a:srgbClr val="A4A3A4"/>
          </p15:clr>
        </p15:guide>
        <p15:guide id="2" pos="67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7" autoAdjust="0"/>
    <p:restoredTop sz="94133" autoAdjust="0"/>
  </p:normalViewPr>
  <p:slideViewPr>
    <p:cSldViewPr>
      <p:cViewPr>
        <p:scale>
          <a:sx n="50" d="100"/>
          <a:sy n="50" d="100"/>
        </p:scale>
        <p:origin x="-422" y="5846"/>
      </p:cViewPr>
      <p:guideLst>
        <p:guide orient="horz" pos="9536"/>
        <p:guide pos="67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F6A6EA8B-F0B5-44F5-A9BB-FA4B22E789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96EDC38-3909-4B11-AF67-8341211AE7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557A3D-5F89-463B-BD5A-B4CDB1915091}" type="datetimeFigureOut">
              <a:rPr lang="ru-RU"/>
              <a:pPr>
                <a:defRPr/>
              </a:pPr>
              <a:t>17.06.2024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6404BBB1-9D66-4357-8301-A96B3C8565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143000"/>
            <a:ext cx="2178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F6380C13-E1A2-4716-9EB6-D838DE6D2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7510086-2DE2-496F-842E-43CB645902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BF4E4A5-75EC-4F52-B209-8A4D45909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A771AFE-8866-4D93-A22F-213AF3A2A9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9823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8892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794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8699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160463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451381" algn="l" defTabSz="580553" rtl="0" eaLnBrk="1" latinLnBrk="0" hangingPunct="1">
      <a:defRPr sz="762" kern="1200">
        <a:solidFill>
          <a:schemeClr val="tx1"/>
        </a:solidFill>
        <a:latin typeface="+mn-lt"/>
        <a:ea typeface="+mn-ea"/>
        <a:cs typeface="+mn-cs"/>
      </a:defRPr>
    </a:lvl6pPr>
    <a:lvl7pPr marL="1741658" algn="l" defTabSz="580553" rtl="0" eaLnBrk="1" latinLnBrk="0" hangingPunct="1">
      <a:defRPr sz="762" kern="1200">
        <a:solidFill>
          <a:schemeClr val="tx1"/>
        </a:solidFill>
        <a:latin typeface="+mn-lt"/>
        <a:ea typeface="+mn-ea"/>
        <a:cs typeface="+mn-cs"/>
      </a:defRPr>
    </a:lvl7pPr>
    <a:lvl8pPr marL="2031934" algn="l" defTabSz="580553" rtl="0" eaLnBrk="1" latinLnBrk="0" hangingPunct="1">
      <a:defRPr sz="762" kern="1200">
        <a:solidFill>
          <a:schemeClr val="tx1"/>
        </a:solidFill>
        <a:latin typeface="+mn-lt"/>
        <a:ea typeface="+mn-ea"/>
        <a:cs typeface="+mn-cs"/>
      </a:defRPr>
    </a:lvl8pPr>
    <a:lvl9pPr marL="2322210" algn="l" defTabSz="580553" rtl="0" eaLnBrk="1" latinLnBrk="0" hangingPunct="1">
      <a:defRPr sz="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>
            <a:extLst>
              <a:ext uri="{FF2B5EF4-FFF2-40B4-BE49-F238E27FC236}">
                <a16:creationId xmlns="" xmlns:a16="http://schemas.microsoft.com/office/drawing/2014/main" id="{AF444DDC-121A-4337-A707-CB03BBC712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>
            <a:extLst>
              <a:ext uri="{FF2B5EF4-FFF2-40B4-BE49-F238E27FC236}">
                <a16:creationId xmlns="" xmlns:a16="http://schemas.microsoft.com/office/drawing/2014/main" id="{79DA7E03-0F62-4442-91EA-9F7FC00A55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ru-RU" altLang="ru-RU" sz="762"/>
          </a:p>
        </p:txBody>
      </p:sp>
      <p:sp>
        <p:nvSpPr>
          <p:cNvPr id="4100" name="Номер слайда 3">
            <a:extLst>
              <a:ext uri="{FF2B5EF4-FFF2-40B4-BE49-F238E27FC236}">
                <a16:creationId xmlns="" xmlns:a16="http://schemas.microsoft.com/office/drawing/2014/main" id="{FDA03636-8C8B-4CA7-AA6A-7861DB426C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E3C8D4-2F74-4713-9613-2C31E50B7E81}" type="slidenum">
              <a:rPr lang="ru-RU" altLang="ru-RU" sz="1200" smtClean="0"/>
              <a:pPr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129" y="4954765"/>
            <a:ext cx="18180130" cy="10540259"/>
          </a:xfrm>
        </p:spPr>
        <p:txBody>
          <a:bodyPr anchor="b"/>
          <a:lstStyle>
            <a:lvl1pPr algn="ctr">
              <a:defRPr sz="1403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549" y="15901497"/>
            <a:ext cx="16041291" cy="7309499"/>
          </a:xfrm>
        </p:spPr>
        <p:txBody>
          <a:bodyPr/>
          <a:lstStyle>
            <a:lvl1pPr marL="0" indent="0" algn="ctr">
              <a:buNone/>
              <a:defRPr sz="5614"/>
            </a:lvl1pPr>
            <a:lvl2pPr marL="1069437" indent="0" algn="ctr">
              <a:buNone/>
              <a:defRPr sz="4678"/>
            </a:lvl2pPr>
            <a:lvl3pPr marL="2138873" indent="0" algn="ctr">
              <a:buNone/>
              <a:defRPr sz="4210"/>
            </a:lvl3pPr>
            <a:lvl4pPr marL="3208310" indent="0" algn="ctr">
              <a:buNone/>
              <a:defRPr sz="3743"/>
            </a:lvl4pPr>
            <a:lvl5pPr marL="4277746" indent="0" algn="ctr">
              <a:buNone/>
              <a:defRPr sz="3743"/>
            </a:lvl5pPr>
            <a:lvl6pPr marL="5347183" indent="0" algn="ctr">
              <a:buNone/>
              <a:defRPr sz="3743"/>
            </a:lvl6pPr>
            <a:lvl7pPr marL="6416619" indent="0" algn="ctr">
              <a:buNone/>
              <a:defRPr sz="3743"/>
            </a:lvl7pPr>
            <a:lvl8pPr marL="7486056" indent="0" algn="ctr">
              <a:buNone/>
              <a:defRPr sz="3743"/>
            </a:lvl8pPr>
            <a:lvl9pPr marL="8555492" indent="0" algn="ctr">
              <a:buNone/>
              <a:defRPr sz="374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C6B357-B7FB-4548-8B34-C33A7AAB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92A918-94B6-42FE-95F3-B2DE18994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1577B3-C843-4B4B-9988-59EC53F0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8796-90F8-4059-AB82-4CAD76679F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88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31BF78-4344-4CBF-B22E-EA6619CC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86B43B-572A-4F8F-A54F-D55CA170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16CA4F-AEAC-4F96-82B8-246CA8DC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DCDC-F50A-464B-ACB1-FD3C8E3154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129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6066" y="1611875"/>
            <a:ext cx="4611871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453" y="1611875"/>
            <a:ext cx="13568259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65227D-D4ED-465D-AB09-8CB74ADE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8A8E8F-D0BD-49C7-BE7C-88371AF3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BD5D3FA-7CD1-4674-8E9D-F0C3F4EE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6252A-33B4-43E4-8543-AAF44A56A9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73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FCC171-D091-40EE-AF9D-08D7352E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7C989B-3318-4B3B-8F7C-6E522A6C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5BA536-76CE-4788-AD1B-A93D7CF2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06F8-05DE-4C10-925D-CC226476E0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83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313" y="7547788"/>
            <a:ext cx="18447485" cy="12593645"/>
          </a:xfrm>
        </p:spPr>
        <p:txBody>
          <a:bodyPr anchor="b"/>
          <a:lstStyle>
            <a:lvl1pPr>
              <a:defRPr sz="1403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313" y="20260574"/>
            <a:ext cx="18447485" cy="6622701"/>
          </a:xfrm>
        </p:spPr>
        <p:txBody>
          <a:bodyPr/>
          <a:lstStyle>
            <a:lvl1pPr marL="0" indent="0">
              <a:buNone/>
              <a:defRPr sz="5614">
                <a:solidFill>
                  <a:schemeClr val="tx1"/>
                </a:solidFill>
              </a:defRPr>
            </a:lvl1pPr>
            <a:lvl2pPr marL="1069437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873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310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4pPr>
            <a:lvl5pPr marL="427774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5pPr>
            <a:lvl6pPr marL="5347183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6pPr>
            <a:lvl7pPr marL="6416619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7pPr>
            <a:lvl8pPr marL="7486056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8pPr>
            <a:lvl9pPr marL="8555492" indent="0">
              <a:buNone/>
              <a:defRPr sz="37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38EE7F-351F-46E3-A10F-EE3370D9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858AF34-2E21-4719-8C35-58EB92C6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54B4A5-4269-4E16-BEFF-5FBD99A3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A586-11F1-4F9B-9731-18F5644850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171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452" y="8059374"/>
            <a:ext cx="9090065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871" y="8059374"/>
            <a:ext cx="9090065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555794D-EDF0-4955-8A63-C23DE283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6037995F-27BA-40F8-8C70-5744F79CF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442804-37D7-416A-85C6-46B2BC49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72D2-099E-41F3-BB08-EE244451086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059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1611882"/>
            <a:ext cx="18447485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240" y="7421634"/>
            <a:ext cx="9048289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240" y="11058863"/>
            <a:ext cx="9048289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872" y="7421634"/>
            <a:ext cx="9092851" cy="3637228"/>
          </a:xfrm>
        </p:spPr>
        <p:txBody>
          <a:bodyPr anchor="b"/>
          <a:lstStyle>
            <a:lvl1pPr marL="0" indent="0">
              <a:buNone/>
              <a:defRPr sz="5614" b="1"/>
            </a:lvl1pPr>
            <a:lvl2pPr marL="1069437" indent="0">
              <a:buNone/>
              <a:defRPr sz="4678" b="1"/>
            </a:lvl2pPr>
            <a:lvl3pPr marL="2138873" indent="0">
              <a:buNone/>
              <a:defRPr sz="4210" b="1"/>
            </a:lvl3pPr>
            <a:lvl4pPr marL="3208310" indent="0">
              <a:buNone/>
              <a:defRPr sz="3743" b="1"/>
            </a:lvl4pPr>
            <a:lvl5pPr marL="4277746" indent="0">
              <a:buNone/>
              <a:defRPr sz="3743" b="1"/>
            </a:lvl5pPr>
            <a:lvl6pPr marL="5347183" indent="0">
              <a:buNone/>
              <a:defRPr sz="3743" b="1"/>
            </a:lvl6pPr>
            <a:lvl7pPr marL="6416619" indent="0">
              <a:buNone/>
              <a:defRPr sz="3743" b="1"/>
            </a:lvl7pPr>
            <a:lvl8pPr marL="7486056" indent="0">
              <a:buNone/>
              <a:defRPr sz="3743" b="1"/>
            </a:lvl8pPr>
            <a:lvl9pPr marL="8555492" indent="0">
              <a:buNone/>
              <a:defRPr sz="374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872" y="11058863"/>
            <a:ext cx="9092851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A57407A1-E762-4A86-B1B8-5F508063D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10F914E0-8176-4AAD-B5DF-6FC17A6F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80202D58-2B3C-4AE8-B3F9-D42DBC8F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D6E9F-FC84-4C96-83D2-F8BBA4554D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70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33DB3CE8-F955-4C56-97F8-DE43257A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FC72665-C774-41BE-B9C7-39160EC21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09F029D-FFB1-4048-A015-5D3B4542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BA4C-1738-4CB3-8F20-76925DD19B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6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1F575AEC-F37B-4775-A36A-2919F61D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4E397EB-97F8-4B3A-A7B3-9398112D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86A52B07-5032-4181-8F43-BBC9B83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DBB3-0254-4BB6-B71D-A17234B126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51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851" y="4359077"/>
            <a:ext cx="10827871" cy="21515024"/>
          </a:xfrm>
        </p:spPr>
        <p:txBody>
          <a:bodyPr/>
          <a:lstStyle>
            <a:lvl1pPr>
              <a:defRPr sz="7485"/>
            </a:lvl1pPr>
            <a:lvl2pPr>
              <a:defRPr sz="6549"/>
            </a:lvl2pPr>
            <a:lvl3pPr>
              <a:defRPr sz="5614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73973EE9-2FAD-432A-B30F-2EC8A647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85D97A3-23F8-4772-A55D-1BEE2C9F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EB0DA43-4BC9-4F86-8B34-3609389E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A7D05-CF36-4004-B461-01CC3E78AF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736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37" y="2018348"/>
            <a:ext cx="6898312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851" y="4359077"/>
            <a:ext cx="10827871" cy="21515024"/>
          </a:xfrm>
        </p:spPr>
        <p:txBody>
          <a:bodyPr rtlCol="0">
            <a:normAutofit/>
          </a:bodyPr>
          <a:lstStyle>
            <a:lvl1pPr marL="0" indent="0">
              <a:buNone/>
              <a:defRPr sz="7485"/>
            </a:lvl1pPr>
            <a:lvl2pPr marL="1069437" indent="0">
              <a:buNone/>
              <a:defRPr sz="6549"/>
            </a:lvl2pPr>
            <a:lvl3pPr marL="2138873" indent="0">
              <a:buNone/>
              <a:defRPr sz="5614"/>
            </a:lvl3pPr>
            <a:lvl4pPr marL="3208310" indent="0">
              <a:buNone/>
              <a:defRPr sz="4678"/>
            </a:lvl4pPr>
            <a:lvl5pPr marL="4277746" indent="0">
              <a:buNone/>
              <a:defRPr sz="4678"/>
            </a:lvl5pPr>
            <a:lvl6pPr marL="5347183" indent="0">
              <a:buNone/>
              <a:defRPr sz="4678"/>
            </a:lvl6pPr>
            <a:lvl7pPr marL="6416619" indent="0">
              <a:buNone/>
              <a:defRPr sz="4678"/>
            </a:lvl7pPr>
            <a:lvl8pPr marL="7486056" indent="0">
              <a:buNone/>
              <a:defRPr sz="4678"/>
            </a:lvl8pPr>
            <a:lvl9pPr marL="8555492" indent="0">
              <a:buNone/>
              <a:defRPr sz="4678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237" y="9082564"/>
            <a:ext cx="6898312" cy="16826573"/>
          </a:xfrm>
        </p:spPr>
        <p:txBody>
          <a:bodyPr/>
          <a:lstStyle>
            <a:lvl1pPr marL="0" indent="0">
              <a:buNone/>
              <a:defRPr sz="3743"/>
            </a:lvl1pPr>
            <a:lvl2pPr marL="1069437" indent="0">
              <a:buNone/>
              <a:defRPr sz="3275"/>
            </a:lvl2pPr>
            <a:lvl3pPr marL="2138873" indent="0">
              <a:buNone/>
              <a:defRPr sz="2807"/>
            </a:lvl3pPr>
            <a:lvl4pPr marL="3208310" indent="0">
              <a:buNone/>
              <a:defRPr sz="2339"/>
            </a:lvl4pPr>
            <a:lvl5pPr marL="4277746" indent="0">
              <a:buNone/>
              <a:defRPr sz="2339"/>
            </a:lvl5pPr>
            <a:lvl6pPr marL="5347183" indent="0">
              <a:buNone/>
              <a:defRPr sz="2339"/>
            </a:lvl6pPr>
            <a:lvl7pPr marL="6416619" indent="0">
              <a:buNone/>
              <a:defRPr sz="2339"/>
            </a:lvl7pPr>
            <a:lvl8pPr marL="7486056" indent="0">
              <a:buNone/>
              <a:defRPr sz="2339"/>
            </a:lvl8pPr>
            <a:lvl9pPr marL="8555492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1FD17D4-BDE7-481F-B3BC-48EB81DB9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6160D57-2B4E-441D-8B64-11F5088D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687E184-5660-4751-8DC1-75CFA5AC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0ECE-E6A8-49B3-9D81-F1936CC120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09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BE3C7E1C-AD65-462C-816C-E5EF990AAF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70025" y="1611313"/>
            <a:ext cx="18448338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4FBE408A-8778-466F-88FB-BD8AE38E93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70025" y="8059738"/>
            <a:ext cx="18448338" cy="192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48D868-8B68-4BBB-BFEE-01992A896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3300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985B1C8-4094-4D8E-9A85-7E067F98A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5013" y="28060650"/>
            <a:ext cx="721836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C2DE99-6E3C-458D-9A26-AB9FD1F2B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5063" y="28060650"/>
            <a:ext cx="4813300" cy="16113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D49AF1C-E5E4-4B49-9DD9-19B5932646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38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2pPr>
      <a:lvl3pPr algn="l" defTabSz="2138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3pPr>
      <a:lvl4pPr algn="l" defTabSz="2138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4pPr>
      <a:lvl5pPr algn="l" defTabSz="213836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38363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38363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38363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38363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33400" indent="-533400" algn="l" defTabSz="2138363" rtl="0" eaLnBrk="0" fontAlgn="base" hangingPunct="0">
        <a:lnSpc>
          <a:spcPct val="90000"/>
        </a:lnSpc>
        <a:spcBef>
          <a:spcPts val="2338"/>
        </a:spcBef>
        <a:spcAft>
          <a:spcPct val="0"/>
        </a:spcAft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03375" indent="-533400" algn="l" defTabSz="2138363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73350" indent="-533400" algn="l" defTabSz="2138363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1738" indent="-533400" algn="l" defTabSz="2138363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11713" indent="-533400" algn="l" defTabSz="2138363" rtl="0" eaLnBrk="0" fontAlgn="base" hangingPunct="0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881901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1337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774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90210" indent="-534718" algn="l" defTabSz="21388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437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87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310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74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7183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619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6056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5492" algn="l" defTabSz="2138873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>
            <a:extLst>
              <a:ext uri="{FF2B5EF4-FFF2-40B4-BE49-F238E27FC236}">
                <a16:creationId xmlns="" xmlns:a16="http://schemas.microsoft.com/office/drawing/2014/main" id="{7B5BD683-6910-4452-90BD-356771F96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38" y="1196181"/>
            <a:ext cx="20195654" cy="1697038"/>
          </a:xfrm>
        </p:spPr>
        <p:txBody>
          <a:bodyPr lIns="325060" tIns="162530" rIns="325060" bIns="162530" anchor="ctr"/>
          <a:lstStyle/>
          <a:p>
            <a:pPr eaLnBrk="1" hangingPunct="1"/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доклада (</a:t>
            </a:r>
            <a:r>
              <a:rPr lang="en-US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 </a:t>
            </a:r>
            <a:r>
              <a:rPr lang="en-US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полужинрный</a:t>
            </a:r>
            <a:r>
              <a:rPr lang="ru-RU" alt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выравнивание по центру, междустрочный интервал: множитель 0,9) </a:t>
            </a:r>
            <a:endParaRPr lang="ru-RU" alt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19">
            <a:extLst>
              <a:ext uri="{FF2B5EF4-FFF2-40B4-BE49-F238E27FC236}">
                <a16:creationId xmlns="" xmlns:a16="http://schemas.microsoft.com/office/drawing/2014/main" id="{FEEDC9B7-FE5A-4095-B321-B6621E7E8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375" y="5116513"/>
            <a:ext cx="20802600" cy="1236117"/>
          </a:xfrm>
        </p:spPr>
        <p:txBody>
          <a:bodyPr lIns="325060" tIns="162530" rIns="325060" bIns="162530"/>
          <a:lstStyle/>
          <a:p>
            <a:pPr eaLnBrk="1" hangingPunct="1">
              <a:spcBef>
                <a:spcPct val="0"/>
              </a:spcBef>
            </a:pPr>
            <a: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24, обычный,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ширине,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междустрочный интервал: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одинарный.  Ссылки на использованную литературу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указываются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квадратных скобках по мере упоминания их в тексте. (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постера А1, ориентация Книжная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20">
            <a:extLst>
              <a:ext uri="{FF2B5EF4-FFF2-40B4-BE49-F238E27FC236}">
                <a16:creationId xmlns="" xmlns:a16="http://schemas.microsoft.com/office/drawing/2014/main" id="{E276FF86-F36F-4FDC-A1A6-C7F737CE9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130" y="2959100"/>
            <a:ext cx="19823583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всех авторов, верхний индекс после фамилии, указывающий место выполнения научной работы</a:t>
            </a:r>
            <a:r>
              <a:rPr lang="en-US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3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30, обычный, </a:t>
            </a:r>
            <a:r>
              <a:rPr lang="ru-RU" altLang="ru-RU" sz="3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ширине, междустрочный интервал: </a:t>
            </a:r>
            <a:r>
              <a:rPr lang="ru-RU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одинарный</a:t>
            </a:r>
            <a:r>
              <a:rPr lang="en-US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0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7" name="Rectangle 21">
            <a:extLst>
              <a:ext uri="{FF2B5EF4-FFF2-40B4-BE49-F238E27FC236}">
                <a16:creationId xmlns="" xmlns:a16="http://schemas.microsoft.com/office/drawing/2014/main" id="{993D8DF6-4549-4261-8EF2-580ADB018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9674" y="4048374"/>
            <a:ext cx="15081424" cy="158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i="1" baseline="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 автора,</a:t>
            </a:r>
            <a:r>
              <a:rPr lang="en-US" altLang="ru-RU" sz="24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e-mail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4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24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 курсив, 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ширине, междустрочный интервал: одинарный)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2400" i="1" baseline="300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автора ,</a:t>
            </a:r>
            <a:r>
              <a:rPr lang="en-US" altLang="ru-RU" sz="24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e-mail</a:t>
            </a:r>
            <a:endParaRPr lang="ru-RU" altLang="ru-RU" sz="2400" i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43">
            <a:extLst>
              <a:ext uri="{FF2B5EF4-FFF2-40B4-BE49-F238E27FC236}">
                <a16:creationId xmlns="" xmlns:a16="http://schemas.microsoft.com/office/drawing/2014/main" id="{60223AC7-38FD-445F-87E6-1CFCF7829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46525" y="27706638"/>
            <a:ext cx="31322963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4000">
              <a:solidFill>
                <a:srgbClr val="333333"/>
              </a:solidFill>
              <a:cs typeface="Times New Roman" panose="02020603050405020304" pitchFamily="18" charset="0"/>
            </a:endParaRPr>
          </a:p>
        </p:txBody>
      </p:sp>
      <p:sp>
        <p:nvSpPr>
          <p:cNvPr id="3080" name="Rectangle 44">
            <a:extLst>
              <a:ext uri="{FF2B5EF4-FFF2-40B4-BE49-F238E27FC236}">
                <a16:creationId xmlns="" xmlns:a16="http://schemas.microsoft.com/office/drawing/2014/main" id="{4B8C8807-6461-4A60-9E34-871F80A23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440862"/>
            <a:ext cx="20110450" cy="1083319"/>
          </a:xfrm>
          <a:prstGeom prst="rect">
            <a:avLst/>
          </a:prstGeom>
          <a:noFill/>
          <a:ln>
            <a:noFill/>
          </a:ln>
          <a:effectLst/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ru-RU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ru-RU" sz="2400" dirty="0">
                <a:cs typeface="Times New Roman" panose="02020603050405020304" pitchFamily="18" charset="0"/>
              </a:rPr>
              <a:t>          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3081" name="Rectangle 19">
            <a:extLst>
              <a:ext uri="{FF2B5EF4-FFF2-40B4-BE49-F238E27FC236}">
                <a16:creationId xmlns="" xmlns:a16="http://schemas.microsoft.com/office/drawing/2014/main" id="{1C72695F-6E03-4DFF-B502-DCCAFBB9B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141" y="16794013"/>
            <a:ext cx="6303821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183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37525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46162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09188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13760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18332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2904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1.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центру, 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междустрочный интервал: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одинарный). </a:t>
            </a:r>
            <a:endParaRPr lang="ru-RU" altLang="ru-RU" sz="1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Rectangle 41">
            <a:extLst>
              <a:ext uri="{FF2B5EF4-FFF2-40B4-BE49-F238E27FC236}">
                <a16:creationId xmlns="" xmlns:a16="http://schemas.microsoft.com/office/drawing/2014/main" id="{F8575970-7656-43B0-9BAF-4B6FB59A1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808238"/>
            <a:ext cx="20110449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indent="7191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выполнена при поддержке __________________.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обычный, выравнивание по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левому краю,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междустрочный интервал: одинарный)</a:t>
            </a:r>
          </a:p>
        </p:txBody>
      </p:sp>
      <p:sp>
        <p:nvSpPr>
          <p:cNvPr id="24" name="Rectangle 44">
            <a:extLst>
              <a:ext uri="{FF2B5EF4-FFF2-40B4-BE49-F238E27FC236}">
                <a16:creationId xmlns="" xmlns:a16="http://schemas.microsoft.com/office/drawing/2014/main" id="{90D613F8-3B24-4825-8809-E82216F5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141" y="25290734"/>
            <a:ext cx="19703766" cy="1647047"/>
          </a:xfrm>
          <a:prstGeom prst="rect">
            <a:avLst/>
          </a:prstGeom>
          <a:noFill/>
          <a:ln>
            <a:noFill/>
          </a:ln>
          <a:effectLst/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ru-RU" sz="2400" dirty="0" smtClean="0">
                <a:cs typeface="Times New Roman" panose="02020603050405020304" pitchFamily="18" charset="0"/>
              </a:rPr>
              <a:t>          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3094" name="Rectangle 21">
            <a:extLst>
              <a:ext uri="{FF2B5EF4-FFF2-40B4-BE49-F238E27FC236}">
                <a16:creationId xmlns="" xmlns:a16="http://schemas.microsoft.com/office/drawing/2014/main" id="{1DC1B2BB-12D3-4EB7-B99B-71D758876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7118" y="303957"/>
            <a:ext cx="17683163" cy="93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ВСЕРОССИЙСКАЯ КОНФЕРЕНЦИЯ «ЭВОЛЮЦИЯ БИОСФЕРЫ И ТЕХНОГЕНЕЗ»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E8B47484-78D9-4694-A6C6-072C8CADF184}"/>
              </a:ext>
            </a:extLst>
          </p:cNvPr>
          <p:cNvSpPr/>
          <p:nvPr/>
        </p:nvSpPr>
        <p:spPr>
          <a:xfrm>
            <a:off x="14669996" y="17805250"/>
            <a:ext cx="5853584" cy="6218978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FABD7A69-A1F0-4B39-81F3-AFE724B99AF2}"/>
              </a:ext>
            </a:extLst>
          </p:cNvPr>
          <p:cNvSpPr/>
          <p:nvPr/>
        </p:nvSpPr>
        <p:spPr>
          <a:xfrm>
            <a:off x="663575" y="10876756"/>
            <a:ext cx="6529388" cy="5340970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Rectangle 44">
            <a:extLst>
              <a:ext uri="{FF2B5EF4-FFF2-40B4-BE49-F238E27FC236}">
                <a16:creationId xmlns="" xmlns:a16="http://schemas.microsoft.com/office/drawing/2014/main" id="{4B8C8807-6461-4A60-9E34-871F80A23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712670"/>
            <a:ext cx="20254913" cy="1083319"/>
          </a:xfrm>
          <a:prstGeom prst="rect">
            <a:avLst/>
          </a:prstGeom>
          <a:noFill/>
          <a:ln>
            <a:noFill/>
          </a:ln>
          <a:effectLst/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2410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64978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973888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9957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97567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02139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06711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112837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и методы исследования</a:t>
            </a:r>
            <a:endParaRPr lang="ru-RU" alt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ru-RU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ru-RU" sz="2400" dirty="0">
                <a:cs typeface="Times New Roman" panose="02020603050405020304" pitchFamily="18" charset="0"/>
              </a:rPr>
              <a:t>          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22" name="Rectangle 19">
            <a:extLst>
              <a:ext uri="{FF2B5EF4-FFF2-40B4-BE49-F238E27FC236}">
                <a16:creationId xmlns="" xmlns:a16="http://schemas.microsoft.com/office/drawing/2014/main" id="{1C72695F-6E03-4DFF-B502-DCCAFBB9B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6892" y="24279497"/>
            <a:ext cx="6303821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25060" tIns="162530" rIns="325060" bIns="162530"/>
          <a:lstStyle>
            <a:lvl1pPr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8250" indent="-14541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811838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37525" indent="-1163638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461625" indent="-1162050" defTabSz="4649788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09188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113760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18332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290425" indent="-1162050" defTabSz="4649788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(</a:t>
            </a:r>
            <a:r>
              <a:rPr lang="ru-RU" altLang="ru-RU" sz="18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шрифт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выравнивание по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центру, </a:t>
            </a:r>
            <a:r>
              <a:rPr lang="ru-RU" altLang="ru-RU" sz="18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междустрочный интервал: </a:t>
            </a:r>
            <a:r>
              <a:rPr lang="ru-RU" altLang="ru-RU" sz="1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одинарный). </a:t>
            </a:r>
            <a:endParaRPr lang="ru-RU" altLang="ru-RU" sz="18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1905</TotalTime>
  <Words>214</Words>
  <Application>Microsoft Office PowerPoint</Application>
  <PresentationFormat>Произвольный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Заголовок доклада (Times New Roman, шрифт 48, полужинрный, выравнивание по центру, междустрочный интервал: множитель 0,9)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устойчивости приема сигналов  GPS и ГЛОНАСС по данным сети станций ИСЗФ СО РАН</dc:title>
  <dc:creator>Artem</dc:creator>
  <cp:lastModifiedBy>Николай</cp:lastModifiedBy>
  <cp:revision>100</cp:revision>
  <dcterms:created xsi:type="dcterms:W3CDTF">2016-11-12T04:35:04Z</dcterms:created>
  <dcterms:modified xsi:type="dcterms:W3CDTF">2024-06-17T02:10:22Z</dcterms:modified>
</cp:coreProperties>
</file>